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7" r:id="rId2"/>
    <p:sldId id="283" r:id="rId3"/>
    <p:sldId id="284" r:id="rId4"/>
    <p:sldId id="286" r:id="rId5"/>
    <p:sldId id="264" r:id="rId6"/>
    <p:sldId id="265" r:id="rId7"/>
    <p:sldId id="266" r:id="rId8"/>
    <p:sldId id="289" r:id="rId9"/>
    <p:sldId id="268" r:id="rId10"/>
    <p:sldId id="269" r:id="rId11"/>
    <p:sldId id="271" r:id="rId12"/>
    <p:sldId id="280" r:id="rId13"/>
    <p:sldId id="281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55" autoAdjust="0"/>
  </p:normalViewPr>
  <p:slideViewPr>
    <p:cSldViewPr>
      <p:cViewPr>
        <p:scale>
          <a:sx n="90" d="100"/>
          <a:sy n="90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CC641-F412-403F-BDD4-C8B2C0CF84CA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6209-C452-46C3-83D3-ADAFE18A7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6209-C452-46C3-83D3-ADAFE18A7B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DFF2-93AA-4E28-91AE-203235CCA45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BF07-858E-471E-B98C-86791781D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1"/>
            <a:ext cx="9144000" cy="6838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3312368" cy="2592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познавательной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дошкольнико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в».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 </a:t>
            </a:r>
            <a:endParaRPr lang="ru-RU" sz="20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80528" y="188640"/>
            <a:ext cx="89644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92281" y="4077072"/>
            <a:ext cx="194421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Суханова Марина Михайловна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891" cy="6857999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692696"/>
            <a:ext cx="362690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«Буквы и цифры»</a:t>
            </a:r>
            <a:endParaRPr lang="ru-RU" sz="2400" b="1" i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игры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закрепить знания о буквах и цифрах; упражнять детей в счете использованных резинок для одной цифры, буквы, сравнивать количество использованных резинок.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6540" y="-233146"/>
            <a:ext cx="2376264" cy="4227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1064" y="2508636"/>
            <a:ext cx="2362202" cy="420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28" y="-315416"/>
            <a:ext cx="9149891" cy="6857999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8" y="383031"/>
            <a:ext cx="5760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Выложи узор по схеме»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развивать мышление, восприятие, внимание.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3020" y="2511931"/>
            <a:ext cx="3312368" cy="1863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529" y="2535138"/>
            <a:ext cx="3312369" cy="1863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10557"/>
            <a:ext cx="1870372" cy="3327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2109" y="2543859"/>
            <a:ext cx="3301210" cy="185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"/>
            <a:ext cx="9251504" cy="685358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55576" y="1218103"/>
            <a:ext cx="799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1914" y="3230712"/>
            <a:ext cx="36494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12B3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212B3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-9553" r="360" b="9553"/>
          <a:stretch/>
        </p:blipFill>
        <p:spPr>
          <a:xfrm rot="16200000">
            <a:off x="1522473" y="-789583"/>
            <a:ext cx="4738713" cy="8432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35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7096" y="668299"/>
            <a:ext cx="8017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Научите детей с помощью линий, передавать простейшие сюжеты. </a:t>
            </a:r>
            <a:r>
              <a:rPr lang="ru-RU" sz="2400" dirty="0" smtClean="0"/>
              <a:t>Например</a:t>
            </a:r>
            <a:r>
              <a:rPr lang="ru-RU" sz="2400" dirty="0" smtClean="0"/>
              <a:t>: </a:t>
            </a:r>
            <a:r>
              <a:rPr lang="ru-RU" sz="2400" dirty="0" smtClean="0"/>
              <a:t>плывёт </a:t>
            </a:r>
            <a:r>
              <a:rPr lang="ru-RU" sz="2400" dirty="0" smtClean="0"/>
              <a:t>кораблик.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6028" y="1330407"/>
            <a:ext cx="2649784" cy="4714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9489" r="282" b="17445"/>
          <a:stretch/>
        </p:blipFill>
        <p:spPr>
          <a:xfrm>
            <a:off x="5429714" y="1577295"/>
            <a:ext cx="3246742" cy="422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3"/>
            <a:ext cx="9144000" cy="6853587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2060848"/>
            <a:ext cx="8136904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Спасибо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 внимание!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ладислав\Desktop\img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274"/>
            <a:ext cx="9144000" cy="6889123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560" y="240323"/>
            <a:ext cx="806489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Развивать умение ориентироваться на плоскости и решать задачи в системе координат.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2. Развивать умение работать по схеме, видеть связь между предметами и явлением окружающего мира и его абстрактными изображениями.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3. Развивать мелкую моторику и координацию движений руки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счетные навыки.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Развивать сенсорные способности, смекалку, воображение.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Способствовать развитию интереса, любознательности, внимания, наблюдательности и самостоятельности. 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6. Познакомить детей со свойствами резинки.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92490" cy="72008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7823" y="170056"/>
            <a:ext cx="82809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дидактическая игра известна еще с 50-х годов XX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сути, это доска со штырьками, к которой прилагаются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резинок на доске создаются разные фигуры и рисунки. Но это далеко не все возможности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игры с которым становятся все популярнее.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0" r="11418"/>
          <a:stretch/>
        </p:blipFill>
        <p:spPr>
          <a:xfrm>
            <a:off x="1044000" y="3140968"/>
            <a:ext cx="6192296" cy="33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962" y="-171400"/>
            <a:ext cx="9492490" cy="7272808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7823" y="62336"/>
            <a:ext cx="82809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с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геобордом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незаменим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занимательной математикой и грамматикой!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его возможностей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очень много различных игр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43434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Начинать можно с 1,5-2-х лет. Растягивая разноцветные </a:t>
            </a:r>
            <a:r>
              <a:rPr lang="ru-RU" sz="24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резиночки</a:t>
            </a:r>
            <a:r>
              <a:rPr lang="ru-RU" sz="2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между «гвоздиками» в разных направлениях, ребенок может «нарисовать» самые разные изображения</a:t>
            </a:r>
            <a:r>
              <a:rPr lang="ru-RU" sz="2400" dirty="0">
                <a:solidFill>
                  <a:srgbClr val="343434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– лишь некоторые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65004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587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589331"/>
            <a:ext cx="8208912" cy="54168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«Угадай, что это?»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Рисуйте на планшете схематичные изображения разных предметов, а ребенку предлагайте угадывать, что вы изобразили. Со временем вы сможете «загадывать» изображения по очереди.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«Нарисуй мне…»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Давайте ребенку задание, что именно нужно изобразить. Начинайте с самых простых заданий - кубик, домик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усложняйте их по мере развития навыков конструирования у ребёнка. Можно усложнить игру, если не давать задание  прямо, а загадывая ребенку загадку, ответ на которую он и должен «нарисовать» с помощью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резиночек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" y="-263513"/>
            <a:ext cx="9144000" cy="7096993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3429000"/>
            <a:ext cx="4348857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«Продолжи узор»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Нарисуйте несложный узор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из нескольких фигур и предложите ребёнку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продолжить последовательность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7575" y="603945"/>
            <a:ext cx="4194212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«Большой - маленький»</a:t>
            </a:r>
            <a:endParaRPr kumimoji="0" lang="ru-RU" sz="2400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 рисуете   маленький домик,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елочку,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предлагаете ребенку рядом изобразить большой домик,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елочку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2650" y="-45565"/>
            <a:ext cx="1975565" cy="3515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3900" y="2760533"/>
            <a:ext cx="2048770" cy="364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587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707762"/>
            <a:ext cx="8136904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«Угадай и проверь»</a:t>
            </a:r>
            <a:endParaRPr kumimoji="0" lang="ru-RU" sz="2400" b="1" i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Пример задания: сколько домиков и какого цвета можно разместить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геоборде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? Ребенок может попытаться ответить, просто глядя на планшет, а затем решить задачу практически.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Владислав\Desktop\ГМО\Новая папка\SAM_7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ислав\Desktop\2 группа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330"/>
            <a:ext cx="9144000" cy="69953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476673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«Часть и целое»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Выложите на </a:t>
            </a:r>
            <a:r>
              <a:rPr lang="ru-RU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геоборде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большую фигуру например трапецию, прямоугольник, треугольник. Теперь предложите ребенку поделить ее на равные части, проводя линии </a:t>
            </a:r>
            <a:r>
              <a:rPr lang="ru-RU" dirty="0" err="1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резиночками</a:t>
            </a:r>
            <a:r>
              <a:rPr lang="ru-RU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или разделить на максимальное количество частей (какое, посчитайте вместе) и назвать эти кусочки - геометрические фигуры.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4358" y="1291462"/>
            <a:ext cx="3149055" cy="560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Владислав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15368"/>
            <a:ext cx="9324528" cy="6853585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99401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«Геометрические фигуры»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 игры: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сложить из резинок геометрические фигуры.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137" r="1017" b="10227"/>
          <a:stretch/>
        </p:blipFill>
        <p:spPr>
          <a:xfrm rot="16200000">
            <a:off x="885107" y="1829800"/>
            <a:ext cx="2389595" cy="3224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1879" y="1080163"/>
            <a:ext cx="275204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438</TotalTime>
  <Words>392</Words>
  <Application>Microsoft Office PowerPoint</Application>
  <PresentationFormat>Экран (4:3)</PresentationFormat>
  <Paragraphs>45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 «Геоборд - как средство развития познавательной  активности дошкольников».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Андрей</cp:lastModifiedBy>
  <cp:revision>53</cp:revision>
  <dcterms:created xsi:type="dcterms:W3CDTF">2017-11-16T15:24:01Z</dcterms:created>
  <dcterms:modified xsi:type="dcterms:W3CDTF">2019-02-11T17:19:41Z</dcterms:modified>
</cp:coreProperties>
</file>