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3" r:id="rId10"/>
    <p:sldId id="276" r:id="rId11"/>
    <p:sldId id="264" r:id="rId12"/>
    <p:sldId id="270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1A573-40F9-43E0-8516-5AF86D1D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FE02-EBA3-4113-A8E4-A025B60FC22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E64A0-A828-4EE3-9C56-952B7AC5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01920-040D-4EA0-8A2A-CE8FA8F8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945-87AC-475B-92FB-FE284330B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53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5CEF-FCF7-44F9-A657-8DB69E37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0808-1248-45C7-9B38-7AB9B6C47002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9D701-4876-4DC2-B4DD-06C49571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42029-1222-4541-8834-9BF9B161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29CB9-17BE-48F7-9F89-37F068E664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67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7AC5C-6678-42B5-AE01-A34A997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8449-3529-41E1-B0AF-3C5530DAE6D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DA9B1-019F-4001-93E1-832E9EAC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156F2-B39B-4F83-A9A4-266694C3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B4A7-D8EF-4FCF-A9BE-F9D798318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64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6DDCE-D653-42CB-9E26-3D2BD3FA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1185-A487-4E27-94FA-8E54F245C7B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ABB7B-2C13-4B03-BD52-04FCBCE5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052F3-5DBC-4342-BD4E-D8E8CFFF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FCA89-BA7B-4DF1-BF22-3A263469E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38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5A8FC-BB7E-4BC3-B24C-E66F18CD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4E74-C286-4908-AC26-C7A061869CC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0ADA7-8F14-441E-BC27-21010F81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578C1-5D6E-4D5E-9FB6-D20E02F9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F31F0-B8D6-45B5-B591-F3AF104B5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9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F780B92-760A-44BB-8291-FFB4CAA6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3E86-1270-4C01-9308-1E328CBE18CB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EA2378A-D500-4E2B-8615-002C376B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8286E97-26B1-47E6-A019-3837EE6C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2B4F-9DF2-43CD-A3FC-CD89409F1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52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4FEF459-8BA7-4467-831A-C40B11C7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D7E6-1F19-41D7-92A2-29AF40E04E2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65C1FD9-ECFE-4DEE-9AD4-72417A1D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4B75E90-5DEC-4FB0-A247-D3800EA1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2654-670A-4BD8-B004-0D331AA02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06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39875D3-3C2D-4897-BAD8-E6001EC1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C7D5-CDBD-4BEE-B06F-A7D774BC645B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2CA5A6A-A805-4C24-A06F-78BA05E1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20D33AE-B7A6-4FD3-A3FB-BE733F93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5A6A-2CDE-48C7-AFFD-05F65B0F46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13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3DAED52-5141-4614-A71D-800D3872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F21F-BD27-497C-80F9-970D9E3D651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0C0C53D-F621-4CC4-BDFF-42E3B089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CA0458B-2007-4AEE-BCB1-0475D4F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1DE3-7756-4E96-8522-0014F993B5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16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80049AE-4E34-407F-9675-B6C97F48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4EA0-13D8-4BF4-AF27-B8BFAC56DEE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BD0D85C-26B0-4F56-AACA-0468B725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8A918CA-4C76-494D-BAD3-D6825A65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5E55C-F3F3-45BE-B61D-6A33E9D9CF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8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1EC4406-7AB8-4BF2-93AA-F6B18E58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4054-BF06-47C4-97DC-62A1B6BC1DF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DFD1DE-E7F0-49A3-AE56-5068638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A0073A5-B22A-4A36-BBD3-DEEB4F7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A5CC0-2AA8-4757-8ABC-2E6956532C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64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AC71D4F-B216-4326-863B-977343F8D2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DFEAFD8-E900-46D9-9D8F-53EE0B5D7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80D91-F9A1-4C04-A7F2-6C30BA3C7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59D1B-52D8-4794-A20B-4A9421FA860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93D26A-FEA3-4501-AB6D-5192E6A0B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25B71-BDE2-40EE-A3C3-4534668AD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1296D4-FEFC-40BD-8B33-276F88D9A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FF0535-590E-47EB-8022-93AA09020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88913"/>
            <a:ext cx="8675687" cy="5032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Г. Тверь МБДОУ детский сад №9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Воспитатель 2 младшей группы Суханова Марина Михайловна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600" dirty="0"/>
          </a:p>
        </p:txBody>
      </p:sp>
      <p:pic>
        <p:nvPicPr>
          <p:cNvPr id="2051" name="Picture 5" descr="http://www.lama.kz/pic/space/4444/kosmos-1600x1200.jpg">
            <a:extLst>
              <a:ext uri="{FF2B5EF4-FFF2-40B4-BE49-F238E27FC236}">
                <a16:creationId xmlns:a16="http://schemas.microsoft.com/office/drawing/2014/main" id="{C8306E7A-D091-4377-A052-625807BE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5485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>
            <a:extLst>
              <a:ext uri="{FF2B5EF4-FFF2-40B4-BE49-F238E27FC236}">
                <a16:creationId xmlns:a16="http://schemas.microsoft.com/office/drawing/2014/main" id="{98CF493F-B250-4C28-8EC2-97F2B82CC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24923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7200" b="1">
                <a:solidFill>
                  <a:schemeClr val="bg1"/>
                </a:solidFill>
              </a:rPr>
              <a:t>КОСМОС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07C95D0E-BFFE-4F6B-AC85-3E8F27C7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77449625-88B0-4FEC-A10A-AE355CA0B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1268" name="Picture 5" descr="http://mywidescreenwallpapers.com/wallpapers/various_10/earth_and_the_moon_widescreen_wallpaper_44432.jpg">
            <a:extLst>
              <a:ext uri="{FF2B5EF4-FFF2-40B4-BE49-F238E27FC236}">
                <a16:creationId xmlns:a16="http://schemas.microsoft.com/office/drawing/2014/main" id="{401DAE44-0935-4DFA-AC96-1722E696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82073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908BBF6-DB0C-42AE-8B15-7F78C92C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1800"/>
              <a:t>Луна из космоса тоже видна как шар. Луна намного меньше нашей планеты Земля.</a:t>
            </a: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6FB5461F-F76C-4C05-B33B-6F7AF443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2292" name="Picture 5" descr="http://middleschool.gardencity.k12.ny.us/UserFiles/Servers/Server_881145/Image/pane/Earth-moon.jpg">
            <a:extLst>
              <a:ext uri="{FF2B5EF4-FFF2-40B4-BE49-F238E27FC236}">
                <a16:creationId xmlns:a16="http://schemas.microsoft.com/office/drawing/2014/main" id="{C10A99F0-19DE-4F54-A962-C169D491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70088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D2B6D62D-10DA-451A-80B0-8A05125A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1800"/>
              <a:t>Вот как выглядит Луна если к ней подлететь поближе.</a:t>
            </a: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80460A5D-AC88-4E2D-9050-D52A2C23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2" descr="http://www.yapfiles.ru/files/392806/moonnew.jpg">
            <a:extLst>
              <a:ext uri="{FF2B5EF4-FFF2-40B4-BE49-F238E27FC236}">
                <a16:creationId xmlns:a16="http://schemas.microsoft.com/office/drawing/2014/main" id="{EFFD6296-DA6E-424D-B30F-6A866B130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408737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61D40E7-7361-4A6C-806F-E23E3724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D12712BB-E5E6-4A22-AEE6-4DD7705B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4340" name="Picture 5" descr="http://h6.img.mediacache.rugion.ru/_i/forum/files/88/85/80/8885809_2s308_1308241732.gif">
            <a:extLst>
              <a:ext uri="{FF2B5EF4-FFF2-40B4-BE49-F238E27FC236}">
                <a16:creationId xmlns:a16="http://schemas.microsoft.com/office/drawing/2014/main" id="{D0956507-A2B0-4F4C-A2B3-226D8FF6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30350"/>
            <a:ext cx="5329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2B686372-3A75-4091-BC54-C48DC493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/>
              <a:t>Другие звезды, которые мы видим с Земли - это тоже солнца. Просто они находятся так далеко от нас, что кажутся всего лишь маленькими точечками.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B7610106-BA99-4404-A140-7036AA83C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5364" name="Picture 5" descr="http://www.spacetelescope.org/static/archives/images/wallpaper2/heic0603c.jpg">
            <a:extLst>
              <a:ext uri="{FF2B5EF4-FFF2-40B4-BE49-F238E27FC236}">
                <a16:creationId xmlns:a16="http://schemas.microsoft.com/office/drawing/2014/main" id="{5C36E3DB-14FE-487B-AD53-A8E2194C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624637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BF3D4556-2BE4-491D-A8F3-2E69179A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/>
              <a:t> А еще космонавты увидели в космосе планеты, которые вращались вокруг Солнца.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25F03BD6-772B-4E29-91B2-15600F573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8" name="Picture 5" descr="http://www.kaliteliresimler.com/data/media/152/rili_ufakl_gezegenler.jpg">
            <a:extLst>
              <a:ext uri="{FF2B5EF4-FFF2-40B4-BE49-F238E27FC236}">
                <a16:creationId xmlns:a16="http://schemas.microsoft.com/office/drawing/2014/main" id="{8D451FBF-1603-465C-BED9-0B0A3A81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040688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105513D0-FE90-4393-97DB-8BC49F3C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altLang="ru-RU" sz="1800"/>
              <a:t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224B05AB-C6F2-46B4-9F42-6D6AF9C8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7412" name="Picture 2" descr="http://photojournal.jpl.nasa.gov/jpegMod/PIA06890_modest.jpg">
            <a:extLst>
              <a:ext uri="{FF2B5EF4-FFF2-40B4-BE49-F238E27FC236}">
                <a16:creationId xmlns:a16="http://schemas.microsoft.com/office/drawing/2014/main" id="{241E89FC-37F8-4308-8728-DB0B164C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09713"/>
            <a:ext cx="7097712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7051C83E-B7A3-402A-A8A4-E73A992D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7DE61A90-1CF9-4677-B955-C628054F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Picture 2" descr="http://www.dotdotdot.ru/img/Solar_System.jpg">
            <a:extLst>
              <a:ext uri="{FF2B5EF4-FFF2-40B4-BE49-F238E27FC236}">
                <a16:creationId xmlns:a16="http://schemas.microsoft.com/office/drawing/2014/main" id="{C648453C-3AE1-452B-A1A9-70AD282C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50963"/>
            <a:ext cx="7345362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C2958DF-090E-413B-BD17-09EF482D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1800"/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6A3EA62B-5BD5-4B59-90D5-C49DE062A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Picture 2" descr="http://wiki.iteach.ru/images/7/7f/%D0%9A%D0%BE%D1%81%D0%BC%D0%BE%D1%81_%D0%9F._%D0%98..png">
            <a:extLst>
              <a:ext uri="{FF2B5EF4-FFF2-40B4-BE49-F238E27FC236}">
                <a16:creationId xmlns:a16="http://schemas.microsoft.com/office/drawing/2014/main" id="{F2EF8E26-6D06-4FF9-8C91-A80A383C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848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8EBD7900-8A14-4172-8EAF-8E508E0C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Вот сколько интересного космонавты могут увидеть в космосе! Теперь обо всем этом знаешь и ты!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4B78E8F9-A6DB-4870-A262-388836BA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2" descr="http://mywidescreenwallpapers.com/wallpapers/various_10/earth_and_the_moon_widescreen_wallpaper_44432.jpg">
            <a:extLst>
              <a:ext uri="{FF2B5EF4-FFF2-40B4-BE49-F238E27FC236}">
                <a16:creationId xmlns:a16="http://schemas.microsoft.com/office/drawing/2014/main" id="{E7F60829-F934-4813-BC56-9A7FE1D9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2386"/>
          <a:stretch>
            <a:fillRect/>
          </a:stretch>
        </p:blipFill>
        <p:spPr bwMode="auto">
          <a:xfrm>
            <a:off x="250825" y="1700213"/>
            <a:ext cx="51657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img-fotki.yandex.ru/get/3006/ivan-suroegin.2/0_1e67e_6880fc9_XL">
            <a:extLst>
              <a:ext uri="{FF2B5EF4-FFF2-40B4-BE49-F238E27FC236}">
                <a16:creationId xmlns:a16="http://schemas.microsoft.com/office/drawing/2014/main" id="{9DE2C338-103C-4FA8-AA5B-9D3EDBB4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43217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16278C74-3AFC-4DCE-9F07-76D6F812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altLang="ru-RU" sz="1800"/>
              <a:t>Посмотри на этих малышей – они с интересом смотрят в ночное небо! Там столько красивых звезд</a:t>
            </a:r>
            <a:r>
              <a:rPr lang="en-US" altLang="ru-RU" sz="1800"/>
              <a:t>!</a:t>
            </a:r>
            <a:r>
              <a:rPr lang="ru-RU" altLang="ru-RU" sz="1800"/>
              <a:t> Люди с самых давних времен любили смотреть на звезды, и им было очень интересно – какие же они на самом деле!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00DF9864-4D9B-4221-A9D3-F68CBEC05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6" name="Picture 4" descr="http://eromir.in/img.php?pic=10&amp;file=l/images05/115.jpg">
            <a:extLst>
              <a:ext uri="{FF2B5EF4-FFF2-40B4-BE49-F238E27FC236}">
                <a16:creationId xmlns:a16="http://schemas.microsoft.com/office/drawing/2014/main" id="{00E34F07-9CC9-4253-90D2-DC89F478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078662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7E51B0F-F4E5-4133-852C-F1F9A729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5447B69D-914C-4B65-BEFB-C5C9B220B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73EE9D-7120-4461-8C4B-062E88507E47}"/>
              </a:ext>
            </a:extLst>
          </p:cNvPr>
          <p:cNvSpPr/>
          <p:nvPr/>
        </p:nvSpPr>
        <p:spPr>
          <a:xfrm>
            <a:off x="3059832" y="2924944"/>
            <a:ext cx="29533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КОНЕЦ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8C13C418-31BE-4619-AE81-8054B559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1800"/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5789A4EB-D106-4BA5-A974-CF43693D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100" name="Picture 4" descr="http://upload.wikimedia.org/wikipedia/commons/7/79/Semyorka_Rocket_R7_by_Sergei_Korolyov_in_VDNH_Ostankino_RAF0540.jpg">
            <a:extLst>
              <a:ext uri="{FF2B5EF4-FFF2-40B4-BE49-F238E27FC236}">
                <a16:creationId xmlns:a16="http://schemas.microsoft.com/office/drawing/2014/main" id="{9F05DE97-8E5C-4C7A-8D51-332CA947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943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www.gameru.net/forum/uploads/1302632274/gallery_13942_499_51531.png">
            <a:extLst>
              <a:ext uri="{FF2B5EF4-FFF2-40B4-BE49-F238E27FC236}">
                <a16:creationId xmlns:a16="http://schemas.microsoft.com/office/drawing/2014/main" id="{DF132CC8-FD63-43F3-8359-0B423D1F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6"/>
          <a:stretch>
            <a:fillRect/>
          </a:stretch>
        </p:blipFill>
        <p:spPr bwMode="auto">
          <a:xfrm>
            <a:off x="4427538" y="2636838"/>
            <a:ext cx="41306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3D3589B-43A8-4747-904C-F18787D4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8769350" cy="1287462"/>
          </a:xfrm>
        </p:spPr>
        <p:txBody>
          <a:bodyPr/>
          <a:lstStyle/>
          <a:p>
            <a:pPr algn="just"/>
            <a:r>
              <a:rPr lang="ru-RU" altLang="ru-RU" sz="1800"/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CD07D01D-828B-4D3D-B145-B564FEC5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4" name="Picture 4" descr="http://upload.wikimedia.org/wikipedia/commons/5/58/Russian_space_suit_3.jpg">
            <a:extLst>
              <a:ext uri="{FF2B5EF4-FFF2-40B4-BE49-F238E27FC236}">
                <a16:creationId xmlns:a16="http://schemas.microsoft.com/office/drawing/2014/main" id="{1A469ECF-FF8A-4F86-A5EC-87E916FF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1013"/>
            <a:ext cx="3844925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www.yeniresim.com/data/media/353/www.yeniresim.com_-_Uzay_Resimleri_-_Astronot.jpg">
            <a:extLst>
              <a:ext uri="{FF2B5EF4-FFF2-40B4-BE49-F238E27FC236}">
                <a16:creationId xmlns:a16="http://schemas.microsoft.com/office/drawing/2014/main" id="{FC179BDA-A77A-40F1-891C-021380E6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48244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EDFF6688-8AC8-4DB2-BF51-1A778FD8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Самым первым космонавтом, который полетел в космос, был Юрий Гагарин</a:t>
            </a:r>
            <a:r>
              <a:rPr lang="ru-RU" altLang="ru-RU" sz="1600"/>
              <a:t>.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D0E9B1A7-E64D-4DB9-987D-CF1327B2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48" name="Picture 2" descr="http://laertsky.com/talks/arch_for/for/1207736230.jpg">
            <a:extLst>
              <a:ext uri="{FF2B5EF4-FFF2-40B4-BE49-F238E27FC236}">
                <a16:creationId xmlns:a16="http://schemas.microsoft.com/office/drawing/2014/main" id="{047C5354-4D5C-422D-8FDC-6287CD5B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238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img15.nnm.ru/d/1/3/d/7/8ea0d6170de703f736c4aabff39_prev.jpg">
            <a:extLst>
              <a:ext uri="{FF2B5EF4-FFF2-40B4-BE49-F238E27FC236}">
                <a16:creationId xmlns:a16="http://schemas.microsoft.com/office/drawing/2014/main" id="{6B0B7D29-A845-45E0-AEC9-EC79AF9D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4194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F8BF575E-6AA7-4B21-9033-CCC6D7CB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F5C295E6-FBCF-4498-A9F4-2CCFB15B8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2" name="Picture 5" descr="http://upload.wikimedia.org/wikipedia/commons/1/14/Proton_Zvezda_crop.jpg">
            <a:extLst>
              <a:ext uri="{FF2B5EF4-FFF2-40B4-BE49-F238E27FC236}">
                <a16:creationId xmlns:a16="http://schemas.microsoft.com/office/drawing/2014/main" id="{4E786B12-F213-40D4-B412-E988F94F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16706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img-fotki.yandex.ru/get/6/vibpxhgglzd.5dd/0_1678e_fc028aef_XL">
            <a:extLst>
              <a:ext uri="{FF2B5EF4-FFF2-40B4-BE49-F238E27FC236}">
                <a16:creationId xmlns:a16="http://schemas.microsoft.com/office/drawing/2014/main" id="{02B5606F-B11F-4A1F-870D-6BF36CA6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5"/>
          <a:stretch>
            <a:fillRect/>
          </a:stretch>
        </p:blipFill>
        <p:spPr bwMode="auto">
          <a:xfrm>
            <a:off x="4140200" y="1341438"/>
            <a:ext cx="4176713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E1C25D0-219E-4967-B900-DAF8DB49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Она поднималась  все выше и выше! Посмотри! Она уже выше облаков!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FD291364-16D4-4A23-A8BD-F13F6653F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6" name="Picture 5" descr="http://wallpaper-plus.ru/Space/96.jpg">
            <a:extLst>
              <a:ext uri="{FF2B5EF4-FFF2-40B4-BE49-F238E27FC236}">
                <a16:creationId xmlns:a16="http://schemas.microsoft.com/office/drawing/2014/main" id="{0BD13DC2-0784-483D-A7FB-5AA13F7E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6899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1A16021-DAAB-4E95-B272-11756CCD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И вот ракета оказалась в открытом космосе! Вот что космонавты увидели в космосе!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7EC2EA65-B207-4148-B461-27C24943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9220" name="Picture 5" descr="http://shiryaevpavel.ru/wp-content/uploads/2012/03/qrgax.jpg">
            <a:extLst>
              <a:ext uri="{FF2B5EF4-FFF2-40B4-BE49-F238E27FC236}">
                <a16:creationId xmlns:a16="http://schemas.microsoft.com/office/drawing/2014/main" id="{AF22AD24-BDD3-4E43-89B8-A4B22F61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5264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http://www.clker.com/cliparts/b/8/5/5/1194989601543022112rocket.svg.hi.png">
            <a:extLst>
              <a:ext uri="{FF2B5EF4-FFF2-40B4-BE49-F238E27FC236}">
                <a16:creationId xmlns:a16="http://schemas.microsoft.com/office/drawing/2014/main" id="{DE62324C-8FCB-4C99-8CBA-0CD4BBC6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788">
            <a:off x="2559050" y="2643188"/>
            <a:ext cx="6556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D471C7B-53A0-4A62-9D4F-9FB1F4E3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A0BB1180-C8C5-44EA-9C44-01DEFDC3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44" name="Picture 6" descr="http://www.oboiruneta.ru/images/stories/dg_originals/4317AE587EE3-17.jpg">
            <a:extLst>
              <a:ext uri="{FF2B5EF4-FFF2-40B4-BE49-F238E27FC236}">
                <a16:creationId xmlns:a16="http://schemas.microsoft.com/office/drawing/2014/main" id="{C504D753-566D-4D62-A4F1-548F308A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2089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665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КОСМОС</vt:lpstr>
      <vt:lpstr>Посмотри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Самым первым космонавтом, который полетел в космос, был Юрий Гагарин.</vt:lpstr>
      <vt:lpstr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Она поднималась  все выше и выше! Посмотри! Она уже выше облаков!</vt:lpstr>
      <vt:lpstr>И вот ракета оказалась в открытом космосе! Вот что космонавты увидели в космосе!</vt:lpstr>
      <vt:lpstr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vt:lpstr>
      <vt:lpstr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vt:lpstr>
      <vt:lpstr>Луна из космоса тоже видна как шар. Луна намного меньше нашей планеты Земля.</vt:lpstr>
      <vt:lpstr>Вот как выглядит Луна если к ней подлететь поближе.</vt:lpstr>
      <vt:lpstr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vt:lpstr>
      <vt:lpstr>Другие звезды, которые мы видим с Земли - это тоже солнца. Просто они находятся так далеко от нас, что кажутся всего лишь маленькими точечками.</vt:lpstr>
      <vt:lpstr> А еще космонавты увидели в космосе планеты, которые вращались вокруг Солнца.</vt:lpstr>
      <vt:lpstr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vt:lpstr>
      <vt:lpstr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vt:lpstr>
      <vt:lpstr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vt:lpstr>
      <vt:lpstr>Вот сколько интересного космонавты могут увидеть в космосе! Теперь обо всем этом знаешь и ты!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Administratore</dc:creator>
  <cp:lastModifiedBy>Андрей</cp:lastModifiedBy>
  <cp:revision>18</cp:revision>
  <dcterms:created xsi:type="dcterms:W3CDTF">2012-10-17T17:36:35Z</dcterms:created>
  <dcterms:modified xsi:type="dcterms:W3CDTF">2020-04-14T18:06:28Z</dcterms:modified>
</cp:coreProperties>
</file>